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B1BC32-693F-791A-6D0B-519C3100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5" y="3771168"/>
            <a:ext cx="6636989" cy="30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0" y="64293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05" y="66745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65C0768-9001-38CF-5810-7076D47A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3" y="3866113"/>
            <a:ext cx="6262322" cy="291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9787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140</cp:revision>
  <dcterms:created xsi:type="dcterms:W3CDTF">2022-05-19T15:06:45Z</dcterms:created>
  <dcterms:modified xsi:type="dcterms:W3CDTF">2023-02-14T21:54:14Z</dcterms:modified>
</cp:coreProperties>
</file>